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8" r:id="rId2"/>
    <p:sldId id="296" r:id="rId3"/>
    <p:sldId id="260" r:id="rId4"/>
    <p:sldId id="304" r:id="rId5"/>
    <p:sldId id="307" r:id="rId6"/>
    <p:sldId id="309" r:id="rId7"/>
    <p:sldId id="310" r:id="rId8"/>
    <p:sldId id="298" r:id="rId9"/>
    <p:sldId id="299" r:id="rId10"/>
    <p:sldId id="312" r:id="rId11"/>
    <p:sldId id="314" r:id="rId12"/>
    <p:sldId id="318" r:id="rId13"/>
    <p:sldId id="306" r:id="rId14"/>
    <p:sldId id="315" r:id="rId15"/>
    <p:sldId id="317" r:id="rId16"/>
    <p:sldId id="301" r:id="rId17"/>
    <p:sldId id="305" r:id="rId18"/>
    <p:sldId id="320" r:id="rId19"/>
    <p:sldId id="321" r:id="rId20"/>
    <p:sldId id="302" r:id="rId21"/>
    <p:sldId id="303" r:id="rId22"/>
    <p:sldId id="311" r:id="rId23"/>
    <p:sldId id="284" r:id="rId24"/>
    <p:sldId id="283" r:id="rId25"/>
    <p:sldId id="322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9C7"/>
    <a:srgbClr val="008000"/>
    <a:srgbClr val="CC0000"/>
    <a:srgbClr val="FF9900"/>
    <a:srgbClr val="996633"/>
    <a:srgbClr val="7B0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69" autoAdjust="0"/>
    <p:restoredTop sz="94660"/>
  </p:normalViewPr>
  <p:slideViewPr>
    <p:cSldViewPr>
      <p:cViewPr>
        <p:scale>
          <a:sx n="112" d="100"/>
          <a:sy n="112" d="100"/>
        </p:scale>
        <p:origin x="-15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F5A92-6FE6-478E-8E3B-1B2564740266}" type="datetimeFigureOut">
              <a:rPr lang="ru-RU" smtClean="0"/>
              <a:pPr/>
              <a:t>08.07.2022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0BCC1-BC26-4A56-932D-11E91208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90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BCC1-BC26-4A56-932D-11E912085697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44FA4-40B9-4E1B-8859-9560C934475E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6E7CE-DA18-49F4-B9D7-A6B8D591D1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Рисунок 6" descr="1d4a4b54241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13F362-34BC-4599-9692-EF859CBF4D1A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DBEC-AD68-445C-A0D8-E34318BA40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F89A7C-0D1B-4EE2-9A35-D12CC19E79C9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3B3F-4425-498F-8C8C-25497264219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4CC2E2-AFF4-434D-B046-7F04953301FC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69B7BB-9716-439A-BE58-83EC3732B6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959905-7D50-4A56-A0BD-DA88E9856CEE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B39A40-7026-4E4C-9E48-9A8BCE21D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C3529-31C4-4800-AFD0-25794B17AB0C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AE2A15-71D5-4614-8014-7B9C84AF4F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89050D-48E3-497C-B1A2-A5EAB6FB155E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62979-EFEF-433C-B88F-A9B34541B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360091-3F5A-40C9-8659-27920F7C59B0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878BD-12AB-4333-99F9-3E173D664A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3CAAF-28EA-457F-95BF-4BE898DC7FAE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DA04-D2DE-42F2-A098-A216FE5269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44436-84D3-42C9-A6DA-863CD83D4484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7F810-CF29-4816-8724-109C878646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9E19DC-DE88-4F53-9E86-F18CEDF2E4B6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4AD87A0-1616-4D5B-8CED-86863FE550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0087714-EB7F-46C1-87D4-0D864EE274A2}" type="datetimeFigureOut">
              <a:rPr lang="ru-RU" smtClean="0"/>
              <a:pPr>
                <a:defRPr/>
              </a:pPr>
              <a:t>08.07.2022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54F6926-FF3B-4BEA-9F99-AE14313AD97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pn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png"/><Relationship Id="rId4" Type="http://schemas.openxmlformats.org/officeDocument/2006/relationships/image" Target="../media/image10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jpeg"/><Relationship Id="rId11" Type="http://schemas.openxmlformats.org/officeDocument/2006/relationships/image" Target="../media/image120.jpeg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Relationship Id="rId9" Type="http://schemas.openxmlformats.org/officeDocument/2006/relationships/image" Target="../media/image1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jpeg"/><Relationship Id="rId3" Type="http://schemas.openxmlformats.org/officeDocument/2006/relationships/image" Target="../media/image136.jpeg"/><Relationship Id="rId7" Type="http://schemas.openxmlformats.org/officeDocument/2006/relationships/image" Target="../media/image1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Relationship Id="rId9" Type="http://schemas.openxmlformats.org/officeDocument/2006/relationships/image" Target="../media/image14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jpeg"/><Relationship Id="rId3" Type="http://schemas.openxmlformats.org/officeDocument/2006/relationships/image" Target="../media/image144.jpeg"/><Relationship Id="rId7" Type="http://schemas.openxmlformats.org/officeDocument/2006/relationships/image" Target="../media/image148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11" Type="http://schemas.openxmlformats.org/officeDocument/2006/relationships/image" Target="../media/image152.jpeg"/><Relationship Id="rId5" Type="http://schemas.openxmlformats.org/officeDocument/2006/relationships/image" Target="../media/image146.jpeg"/><Relationship Id="rId10" Type="http://schemas.openxmlformats.org/officeDocument/2006/relationships/image" Target="../media/image151.png"/><Relationship Id="rId4" Type="http://schemas.openxmlformats.org/officeDocument/2006/relationships/image" Target="../media/image145.jpeg"/><Relationship Id="rId9" Type="http://schemas.openxmlformats.org/officeDocument/2006/relationships/image" Target="../media/image15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/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endParaRPr lang="ru-RU" sz="4000" b="1" i="1" dirty="0" smtClean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642918"/>
            <a:ext cx="7358114" cy="164307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Тематическая смена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«Планета </a:t>
            </a:r>
          </a:p>
          <a:p>
            <a:pPr algn="ctr"/>
            <a:r>
              <a:rPr lang="ru-RU" sz="4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счастливого детства»</a:t>
            </a:r>
            <a:endParaRPr lang="ru-RU" sz="4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3" descr="E:\Заметки на сайт\IMG_20220601_1238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2643182"/>
            <a:ext cx="8167744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Tolerance-hands.jpe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520" y="142852"/>
            <a:ext cx="1389060" cy="1375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85860"/>
            <a:ext cx="8229600" cy="4897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Мы рисуем на асфальте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r>
              <a:rPr lang="ru-RU" sz="2400" dirty="0" smtClean="0"/>
              <a:t> </a:t>
            </a:r>
            <a:r>
              <a:rPr lang="ru-RU" sz="1600" dirty="0" smtClean="0">
                <a:latin typeface="+mn-lt"/>
              </a:rPr>
              <a:t>Дети обожают рисовать рисунки мелками на асфальте и играть в нарисованные игры. Поэтому любая мощёная дорожка летом очень легко превращается в игровую площадку. Дети могут играть на асфальтовых дорожках и тротуарах, одновременно проявляя своё творчество и развиваясь физически.</a:t>
            </a:r>
            <a:endParaRPr lang="ru-RU" sz="1600" dirty="0">
              <a:latin typeface="+mn-lt"/>
            </a:endParaRPr>
          </a:p>
        </p:txBody>
      </p:sp>
      <p:pic>
        <p:nvPicPr>
          <p:cNvPr id="4" name="Picture 3" descr="C:\Users\vospitatel\Downloads\IMG-8c54284d9d33a7630ecb0c6615720cbc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857364"/>
            <a:ext cx="3071871" cy="3786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4" name="Picture 2" descr="C:\Users\vospitatel\Downloads\IMG-7c862d50f60be4408b1f76a1d7c9d8a0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3143272" cy="41910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https://thumbs.dreamstime.com/b/%D0%BF%D0%BE%D0%BA%D1%80%D0%B0%D1%88%D0%B5%D0%BD%D0%BD%D1%8B%D0%B9-%D0%BC%D0%B5%D0%BB-%D0%B4%D0%BB%D1%8F-%D1%80%D0%B8%D1%81%D0%BE%D0%B2%D0%B0%D1%82%D1%8C-%D0%BD%D0%B0-%D0%B4%D0%B5%D1%80%D0%B5%D0%B2%D1%8F%D0%BD%D0%BD%D0%BE%D0%B9-%D0%BF%D1%80%D0%B5%D0%B4%D0%BF%D0%BE%D1%81%D1%8B%D0%BB%D0%BA%D0%B5-1241995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22" y="3929066"/>
            <a:ext cx="2214578" cy="1480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14290"/>
            <a:ext cx="6657964" cy="14287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«Сделаем нашу школу чище</a:t>
            </a:r>
            <a:b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и красивее!»</a:t>
            </a: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34818" name="Picture 2" descr="C:\Users\vospitatel\Downloads\20220627_1323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14422"/>
            <a:ext cx="4214842" cy="3980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7" name="Picture 1" descr="C:\Users\vospitatel\Downloads\IMG-8f03dc14bb6f64594f8c46c437f530da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989" y="3286124"/>
            <a:ext cx="4108255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6" name="Picture 6" descr="https://www.gov.spb.ru/static/writable/mediact/photo/2019/10/14/1536582651_subbotnik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1142984"/>
            <a:ext cx="2571768" cy="1928827"/>
          </a:xfrm>
          <a:prstGeom prst="rect">
            <a:avLst/>
          </a:prstGeom>
          <a:noFill/>
        </p:spPr>
      </p:pic>
      <p:pic>
        <p:nvPicPr>
          <p:cNvPr id="5132" name="Picture 12" descr="https://vitrina.ua/content/images/19/1200x1200l80mc0/910861808155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3"/>
          <a:stretch>
            <a:fillRect/>
          </a:stretch>
        </p:blipFill>
        <p:spPr bwMode="auto">
          <a:xfrm>
            <a:off x="642910" y="5429264"/>
            <a:ext cx="178595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Летний шахматный турнир</a:t>
            </a:r>
            <a:b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9938" name="Picture 2" descr="C:\Users\vospitatel\Downloads\IMG-f17afa58894079fff3513e19bf277e1e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500174"/>
            <a:ext cx="3008364" cy="4367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71472" y="642918"/>
            <a:ext cx="8286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Шахматы - это спорт, наука, искусство. Шахматы – это в первую очередь преодоление себя, достижение вершин мастерства. Это развитие памяти и внимания, смекалки и математических способностей, логики и фантазии. И все эти качества наши дети смогли показать на шахматном турнире.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39940" name="Picture 4" descr="https://sun9-75.userapi.com/sun9-65/impg/p9V2pvkASPlYQoPNsEYugt5u0ZuCEAMo42oFrQ/N9k3EGQ6KUg.jpg?size=807x597&amp;quality=96&amp;sign=b61a57aebc0adeb5abd76ef4773fb93c&amp;c_uniq_tag=xXwswbM9G_3XnRod9xqpIUI4F-E0wacUJqCeSCEhIYQ&amp;type=albu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4786322"/>
            <a:ext cx="2453643" cy="1815148"/>
          </a:xfrm>
          <a:prstGeom prst="rect">
            <a:avLst/>
          </a:prstGeom>
          <a:noFill/>
        </p:spPr>
      </p:pic>
      <p:sp>
        <p:nvSpPr>
          <p:cNvPr id="15362" name="AutoShape 2" descr="IMG_20220620_1508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3" name="Picture 3" descr="C:\Users\vospitatel\Downloads\IMG_20220620_15082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2071678"/>
            <a:ext cx="2012055" cy="43175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C:\Users\vospitatel\Desktop\IMG_20220620_1508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88"/>
          <a:stretch>
            <a:fillRect/>
          </a:stretch>
        </p:blipFill>
        <p:spPr bwMode="auto">
          <a:xfrm>
            <a:off x="6000760" y="1428736"/>
            <a:ext cx="2357454" cy="33548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0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Игры на свежем воздухе</a:t>
            </a:r>
            <a:endParaRPr lang="ru-RU" sz="28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7650" name="AutoShape 2" descr="Ракетки и мяч для тенни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Ракетки и мяч для теннис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s://7960777a-2fd1-4b07-8bbb-896e98c4659c.selcdn.net/upload/prod_add6/162/product-491162-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142852"/>
            <a:ext cx="1857388" cy="136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8" name="Picture 10" descr="баскетбол исты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813237"/>
            <a:ext cx="1000132" cy="1044763"/>
          </a:xfrm>
          <a:prstGeom prst="rect">
            <a:avLst/>
          </a:prstGeom>
          <a:noFill/>
        </p:spPr>
      </p:pic>
      <p:pic>
        <p:nvPicPr>
          <p:cNvPr id="8" name="Picture 8" descr="E:\Презентация итоги летней смены\image1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642918"/>
            <a:ext cx="2967030" cy="22252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C:\Users\vospitatel\Desktop\Презентация итоги летней смены\пикник\20220625_1601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00" y="3071810"/>
            <a:ext cx="2071702" cy="27622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4" name="Picture 4" descr="C:\Users\vospitatel\Desktop\Презентация итоги летней смены\20220625_152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714356"/>
            <a:ext cx="3048022" cy="2286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vospitatel\Downloads\IMG-5eb088fe8892d5dec11cce55fdec0d44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1643050"/>
            <a:ext cx="2143140" cy="2143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" descr="C:\Users\vospitatel\Downloads\20220625_16183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3929066"/>
            <a:ext cx="2286016" cy="2765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https://avatars.mds.yandex.net/i?id=ba78e1d3f3aeeead6bc64e4069a3b3ae_l-4913172-images-thumbs&amp;n=1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5509304"/>
            <a:ext cx="1643074" cy="1348696"/>
          </a:xfrm>
          <a:prstGeom prst="rect">
            <a:avLst/>
          </a:prstGeom>
          <a:noFill/>
        </p:spPr>
      </p:pic>
      <p:pic>
        <p:nvPicPr>
          <p:cNvPr id="2054" name="Picture 6" descr="C:\Users\vospitatel\Desktop\Презентация итоги летней смены\пикник\20220625_163013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3214686"/>
            <a:ext cx="2786082" cy="21804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ospitatel\Downloads\IMG_20220625_16305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26244"/>
            <a:ext cx="3071834" cy="2303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C:\Users\vospitatel\Downloads\IMG_20220625_1642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642918"/>
            <a:ext cx="3264124" cy="2643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C:\Users\vospitatel\Downloads\IMG_20220625_18403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500438"/>
            <a:ext cx="2500330" cy="28655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C:\Users\vospitatel\Downloads\20220612_10524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2428892" cy="2732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3" descr="C:\Users\vospitatel\Desktop\Презентация итоги летней смены\20220625_15202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786190"/>
            <a:ext cx="3333772" cy="2643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 descr="https://st.depositphotos.com/1526816/2883/v/950/depositphotos_28832051-stock-illustration-a-small-boy-playing-basketball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1821593" cy="18450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229600" cy="4286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D109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Конкурсная программа «Музыкальный ринг» </a:t>
            </a:r>
            <a:br>
              <a:rPr lang="ru-RU" sz="2800" b="1" dirty="0" smtClean="0">
                <a:solidFill>
                  <a:srgbClr val="D109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</a:t>
            </a:r>
            <a:r>
              <a:rPr lang="ru-RU" sz="1400" dirty="0" smtClean="0">
                <a:latin typeface="+mn-lt"/>
              </a:rPr>
              <a:t>то</a:t>
            </a:r>
            <a:r>
              <a:rPr lang="ru-RU" sz="2800" b="1" dirty="0" smtClean="0">
                <a:latin typeface="+mn-lt"/>
              </a:rPr>
              <a:t> </a:t>
            </a:r>
            <a:r>
              <a:rPr lang="ru-RU" sz="1400" dirty="0" smtClean="0"/>
              <a:t>мероприятие позволяет привлечь и повысить интерес к музыкальному искусству, раскрывает творческие способности подростков, расширяет их кругозор и знания о музыке...</a:t>
            </a:r>
            <a:br>
              <a:rPr lang="ru-RU" sz="1400" dirty="0" smtClean="0"/>
            </a:br>
            <a:r>
              <a:rPr lang="ru-RU" sz="1400" dirty="0" smtClean="0"/>
              <a:t> Воспитатель Ю.А.Смирнова  сделала все, чтоб музыкальный ринг получился яркий и интересный, прошел на одном легком дыхании и дал ребятам невероятные эмоции на весь день! </a:t>
            </a:r>
            <a:endParaRPr lang="ru-RU" sz="1400" dirty="0">
              <a:latin typeface="+mn-lt"/>
            </a:endParaRPr>
          </a:p>
        </p:txBody>
      </p:sp>
      <p:pic>
        <p:nvPicPr>
          <p:cNvPr id="38914" name="Picture 2" descr="C:\Users\vospitatel\Downloads\IMG-689a4fa2b9fdb22fcd662b34510ba69d-V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214818"/>
            <a:ext cx="2643206" cy="24017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1" descr="C:\Users\vospitatel\Downloads\IMG-7da162211c8ac3a2f4264e840c22d218-V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214818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5" name="Picture 3" descr="C:\Users\vospitatel\Downloads\IMG-5699d1621504d826ba9a6efedddb6fcb-V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3319588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6" name="Picture 4" descr="C:\Users\vospitatel\Downloads\IMG-d2196c85a2ffd04666dc917715852f47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4000504"/>
            <a:ext cx="2857520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8917" name="Picture 5" descr="C:\Users\vospitatel\Downloads\IMG-6e646e453fed04b3844af440a899db54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1928802"/>
            <a:ext cx="3325108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s://w7.pngwing.com/pngs/398/291/png-transparent-music-note-music-note-stave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218"/>
          <a:stretch>
            <a:fillRect/>
          </a:stretch>
        </p:blipFill>
        <p:spPr bwMode="auto">
          <a:xfrm>
            <a:off x="7072330" y="1857364"/>
            <a:ext cx="1836136" cy="1357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928670"/>
            <a:ext cx="8715436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Воспитание любви к Родине невозможно без знания ее истории, великих 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и печальных дат</a:t>
            </a:r>
          </a:p>
          <a:p>
            <a:pPr marL="0" marR="0" lvl="0" indent="4492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Одна из важнейших – 22 июня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День памяти и скорби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 по всем погибшим в годы Великой Отечественной войны.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Ровно 81 год назад началась Великая Отечественная война. 22 июня — дата, поделившая историю на «до» и «после». В этот день в школе прошло мероприятие, цель которого, на историческом примере показать детям, насколько велик русский народ. Вспомнить о 27 миллионах наших соотечественников, погибших в годы той страшной трагедии, как 81 лет назад страна услышала голос Левитана, объявивший о начале войны.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 В конце мероприятия участники зажгли свечи, в память о тех, кто не вернулся с фронта, как частицу вечного огня и символа памяти.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0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22 июня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 pitchFamily="18" charset="0"/>
                <a:cs typeface="Times New Roman" pitchFamily="18" charset="0"/>
              </a:rPr>
              <a:t>День памяти и скорби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8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3559" name="Picture 7" descr="https://kud-obr.ru/uploads/posts/2021-06/1623935305_bmr-srcn-news-151_15928126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85728"/>
            <a:ext cx="1500198" cy="1041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0" name="Picture 8" descr="E:\Заметки на сайт\22 июня\image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3429000"/>
            <a:ext cx="3929090" cy="29468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1" name="Picture 9" descr="E:\Заметки на сайт\22 июня\image4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3214686"/>
            <a:ext cx="228601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2" name="Picture 10" descr="E:\Заметки на сайт\22 июня\imag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571876"/>
            <a:ext cx="1643074" cy="2776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63" name="Picture 11" descr="E:\Заметки на сайт\22 июня\image1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5072074"/>
            <a:ext cx="2381234" cy="1785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1" name="Picture 1" descr="C:\Users\vospitatel\Desktop\Презентация итоги летней смены\22 июня\image2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5214950"/>
            <a:ext cx="1125131" cy="15001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0"/>
            <a:ext cx="6500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D109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 июньских именинников </a:t>
            </a:r>
            <a:endParaRPr lang="ru-RU" sz="2800" dirty="0">
              <a:solidFill>
                <a:srgbClr val="D109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7" descr="E:\Презентация итоги летней смены\image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1857388" cy="3233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9" descr="E:\Презентация итоги летней смены\image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9"/>
          <a:stretch>
            <a:fillRect/>
          </a:stretch>
        </p:blipFill>
        <p:spPr bwMode="auto">
          <a:xfrm>
            <a:off x="142844" y="3714752"/>
            <a:ext cx="3243063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0" descr="E:\Презентация итоги летней смены\image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3939" y="642918"/>
            <a:ext cx="2952771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2" descr="E:\Презентация итоги летней смены\image6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357694"/>
            <a:ext cx="2714644" cy="20359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3" descr="E:\Презентация итоги летней смены\image7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98" y="2714620"/>
            <a:ext cx="2286016" cy="1714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3" name="Picture 1" descr="C:\Users\vospitatel\Downloads\IMG-c6372b2e89743e909f34b2bdbc268114-V (1)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571480"/>
            <a:ext cx="1785950" cy="3424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https://electro.club/data/forum/messages/27763/images/5955-128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643446"/>
            <a:ext cx="2044701" cy="2044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ospitatel\Desktop\Презентация итоги летней смены\20220612_0956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285728"/>
            <a:ext cx="2464611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5" name="Picture 1" descr="C:\Users\vospitatel\Downloads\IMG_20220628_1553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709771" y="4362403"/>
            <a:ext cx="2925388" cy="1772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C:\Users\vospitatel\Desktop\IMG_20220628_1552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94604" y="1237490"/>
            <a:ext cx="3832350" cy="17859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vospitatel\Downloads\IMG_20220628_15513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20697" y="4366055"/>
            <a:ext cx="2870370" cy="1567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70" name="AutoShape 6" descr="IMG_20220628_1551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9" descr="C:\Users\vospitatel\Downloads\IMG_20220628_15515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936411" y="4207729"/>
            <a:ext cx="2914780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bd84c5fb066acf8dda9e86e8c15f265b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3636" y="214290"/>
            <a:ext cx="2643206" cy="2418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tmp_image.750x0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34" y="4286256"/>
            <a:ext cx="1214446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vospitatel\Downloads\IMG_20220628_155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3"/>
          <a:stretch>
            <a:fillRect/>
          </a:stretch>
        </p:blipFill>
        <p:spPr bwMode="auto">
          <a:xfrm rot="5400000">
            <a:off x="-540741" y="1040750"/>
            <a:ext cx="4357720" cy="27047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vospitatel\Downloads\IMG_20220628_15275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072065" y="3143249"/>
            <a:ext cx="4214843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vospitatel\Downloads\IMG_20220628_1552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297852" y="1488306"/>
            <a:ext cx="4572032" cy="24526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6" name="AutoShape 2" descr="https://lh5.googleusercontent.com/pvtxIpSmW8NceEB2y2ZX_27OKyZlBq347kfjDFLT2MHg9yDtHksZLHzypk7Z1MZqrTL0amU5VlP18fjc9c16jAEWScpNq2KSE7hQUMA3Ml3wsyOxihBlwvtwk7WNhOlACLuFP3L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vospitatel\Desktop\scale_1200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5072074"/>
            <a:ext cx="3857652" cy="1514352"/>
          </a:xfrm>
          <a:prstGeom prst="rect">
            <a:avLst/>
          </a:prstGeom>
          <a:noFill/>
        </p:spPr>
      </p:pic>
      <p:sp>
        <p:nvSpPr>
          <p:cNvPr id="1029" name="AutoShape 5" descr="https://detsad2.ucoz.net/1899x204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Users\vospitatel\Desktop\1899x204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2" y="214290"/>
            <a:ext cx="1679566" cy="18113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305800" cy="164309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 защиты детей</a:t>
            </a:r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400" dirty="0" smtClean="0">
                <a:latin typeface="+mn-lt"/>
              </a:rPr>
              <a:t>К этому событию педагоги совместно с детьми организовали концерт, конкурсные, познавательные и игровые мероприятия.</a:t>
            </a:r>
            <a:br>
              <a:rPr lang="ru-RU" sz="1400" dirty="0" smtClean="0">
                <a:latin typeface="+mn-lt"/>
              </a:rPr>
            </a:br>
            <a:r>
              <a:rPr lang="ru-RU" sz="1400" dirty="0" smtClean="0">
                <a:latin typeface="+mn-lt"/>
              </a:rPr>
              <a:t>	С Днем защиты детей ребят поздравили гости, которые пожелали всем хорошего отдыха, положительных эмоций и праздничного настроения, а также подарили сладкие подарки.</a:t>
            </a:r>
            <a:br>
              <a:rPr lang="ru-RU" sz="1400" dirty="0" smtClean="0">
                <a:latin typeface="+mn-lt"/>
              </a:rPr>
            </a:br>
            <a:endParaRPr lang="ru-RU" sz="14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6" name="Picture 2" descr="E:\Заметки на сайт\IMG_20220601_123813 - копия (2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4214810" y="4071942"/>
            <a:ext cx="4786346" cy="23931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Заметки на сайт\IMG_20220601_1238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857364"/>
            <a:ext cx="5334037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E:\Заметки на сайт\IMG_20220601_1236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4546" y="4429132"/>
            <a:ext cx="1571636" cy="20955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pbs.twimg.com/media/EOSn_99WoAATP5C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857364"/>
            <a:ext cx="2571768" cy="1435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1 июня -Международный день защиты детей — sakrusenergo.ge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4714883"/>
            <a:ext cx="1643074" cy="166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42852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+mn-lt"/>
              </a:rPr>
              <a:t>Реализация проекта </a:t>
            </a:r>
          </a:p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+mn-lt"/>
              </a:rPr>
              <a:t>«Школьный цветник» </a:t>
            </a:r>
            <a:br>
              <a:rPr lang="ru-RU" sz="2800" b="1" dirty="0" smtClean="0">
                <a:solidFill>
                  <a:srgbClr val="008000"/>
                </a:solidFill>
                <a:latin typeface="+mn-lt"/>
              </a:rPr>
            </a:br>
            <a:endParaRPr lang="ru-RU" sz="2800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5122" name="AutoShape 2" descr="Copyright complaint.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 descr="https://silk-garden.com/wa-data/public/shop/products/36/20/2036/images/2102/2102.750x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5643578"/>
            <a:ext cx="1643042" cy="1099743"/>
          </a:xfrm>
          <a:prstGeom prst="rect">
            <a:avLst/>
          </a:prstGeom>
          <a:noFill/>
        </p:spPr>
      </p:pic>
      <p:pic>
        <p:nvPicPr>
          <p:cNvPr id="5125" name="Picture 5" descr="E:\Презентация итоги летней смены\IMG_02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785771"/>
            <a:ext cx="2143140" cy="28575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E:\Презентация итоги летней смены\IMG_02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786190"/>
            <a:ext cx="2500330" cy="1875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3" descr="E:\Презентация итоги летней смены\IMG_02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214422"/>
            <a:ext cx="3071834" cy="2303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4" descr="E:\Презентация итоги летней смены\IMG_02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3857628"/>
            <a:ext cx="2357454" cy="28577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 descr="E:\Презентация итоги летней смены\IMG_05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619105"/>
            <a:ext cx="2214578" cy="29527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6" descr="E:\Презентация итоги летней смены\IMG_053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071942"/>
            <a:ext cx="2500330" cy="2232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n-lt"/>
              </a:rPr>
              <a:t>Занятие по интересам</a:t>
            </a:r>
            <a:endParaRPr lang="ru-RU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https://million-wallpapers.ru/wallpapers/5/4/13610599477288157216/nastolnaya-igra-shaxmaty-figurnaya-dos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158182"/>
            <a:ext cx="1357322" cy="913364"/>
          </a:xfrm>
          <a:prstGeom prst="rect">
            <a:avLst/>
          </a:prstGeom>
          <a:noFill/>
        </p:spPr>
      </p:pic>
      <p:pic>
        <p:nvPicPr>
          <p:cNvPr id="4102" name="Picture 6" descr="https://steamuserimages-a.akamaihd.net/ugc/959726546604082140/CFEEF7C85DB37611E05665BB0D083BCBBAC59B9D/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5500702"/>
            <a:ext cx="2036742" cy="1357298"/>
          </a:xfrm>
          <a:prstGeom prst="rect">
            <a:avLst/>
          </a:prstGeom>
          <a:noFill/>
        </p:spPr>
      </p:pic>
      <p:pic>
        <p:nvPicPr>
          <p:cNvPr id="4104" name="Picture 8" descr="Книги на прозрачном фоне картинки - картинки, фото и рисунки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3143248"/>
            <a:ext cx="1234984" cy="1442318"/>
          </a:xfrm>
          <a:prstGeom prst="rect">
            <a:avLst/>
          </a:prstGeom>
          <a:noFill/>
        </p:spPr>
      </p:pic>
      <p:pic>
        <p:nvPicPr>
          <p:cNvPr id="7" name="Picture 11" descr="E:\Презентация итоги летней смены\imag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4786322"/>
            <a:ext cx="2571768" cy="19288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4" descr="E:\Презентация итоги летней смены\image9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142984"/>
            <a:ext cx="2643206" cy="198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X:\ШМО воспитателей\Фото\IMG_967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3286124"/>
            <a:ext cx="1464494" cy="19526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X:\ШМО воспитателей\Фото\Фото весенние каникулы\IMG_8902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1142984"/>
            <a:ext cx="2786082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571472" y="500042"/>
            <a:ext cx="7000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Очень важно научиться правильно распределять свое свободное время, его можно потратить на полезный отдых, или посвятить себя своему хобби.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7169" name="Picture 1" descr="C:\Users\vospitatel\Downloads\20220513_20591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143248"/>
            <a:ext cx="160735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Picture 1" descr="C:\Users\vospitatel\Downloads\IMG-df23e94c541cf9aa2c9e089b959fcb64-V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142984"/>
            <a:ext cx="2476517" cy="18573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5" name="Picture 1" descr="C:\Users\vospitatel\Downloads\IMG-20220613-WA0010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3357562"/>
            <a:ext cx="2643206" cy="19824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0008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D109C7"/>
                </a:solidFill>
                <a:latin typeface="+mn-lt"/>
              </a:rPr>
              <a:t>Наши прогулки </a:t>
            </a:r>
            <a:endParaRPr lang="ru-RU" sz="2800" b="1" dirty="0">
              <a:solidFill>
                <a:srgbClr val="D109C7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70770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Свежий воздух очень полезен, он приносит массу удовольствия, особенно активный отдых. Для этого  достаточно придумать интересную подвижную игру, или викторину с интересными вопросами.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2770" name="Picture 2" descr="C:\Users\vospitatel\Desktop\Презентация итоги летней смены\20220625_1559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285860"/>
            <a:ext cx="2196701" cy="29289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1" name="Picture 3" descr="C:\Users\vospitatel\Desktop\Презентация итоги летней смены\20220625_1559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285860"/>
            <a:ext cx="1928826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2" name="Picture 4" descr="C:\Users\vospitatel\Desktop\Презентация итоги летней смены\20220625_1601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3174" y="1357298"/>
            <a:ext cx="1607356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3" name="Picture 5" descr="C:\Users\vospitatel\Desktop\Презентация итоги летней смены\20220625_1516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4143380"/>
            <a:ext cx="2237438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774" name="Picture 6" descr="C:\Users\vospitatel\Desktop\Презентация итоги летней смены\20220625_1520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214282" y="4572008"/>
            <a:ext cx="2860163" cy="1930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vospitatel\Desktop\Презентация итоги летней смены\пикник\20220625_19133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4572000" y="4071942"/>
            <a:ext cx="2010469" cy="24393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vospitatel\Desktop\Презентация итоги летней смены\20220625_15193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2286016" cy="2207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https://kartinkin.net/uploads/posts/2022-03/1646406007_39-kartinkin-net-p-letnii-lager-kartinki-43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1361728" cy="1432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31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Вечерняя свеча </a:t>
            </a:r>
            <a:r>
              <a:rPr lang="ru-RU" sz="31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b="1" i="1" dirty="0" smtClean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050" name="Picture 2" descr="E:\Заметки на сайт\IMG_20220601_182645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500174"/>
            <a:ext cx="3500462" cy="19916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E:\Заметки на сайт\IMG_20220603_1912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357298"/>
            <a:ext cx="2035965" cy="27146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357166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	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Ежедневно анализировали прошедший день — что было хорошего, плохого, размышляли как можно изменить ситуацию, определяли план на завтрашний день. Делились своими мыслями, желаниями и целями.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097" name="Picture 1" descr="C:\Users\vospitatel\Desktop\Презентация итоги летней смены\20220625_19135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4612" y="1428736"/>
            <a:ext cx="2186002" cy="27325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 descr="C:\Users\vospitatel\Downloads\IMG_20220601_184016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4286256"/>
            <a:ext cx="2809377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5" name="Picture 1" descr="C:\Users\vospitatel\Downloads\IMG_20220608_19091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357694"/>
            <a:ext cx="2373930" cy="2285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C:\Users\vospitatel\Desktop\Презентация итоги летней смены\пикник\20220625_19132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3714752"/>
            <a:ext cx="2081907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https://c.neh.tw/thumb/f/720/m2H7K9m2m2G6A0b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9586" y="5072074"/>
            <a:ext cx="1090391" cy="1305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357158" y="642918"/>
            <a:ext cx="8305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Подведение итогов дня</a:t>
            </a:r>
            <a:r>
              <a:rPr lang="ru-RU" sz="4000" b="1" dirty="0" smtClean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4000" b="1" dirty="0" smtClean="0">
                <a:solidFill>
                  <a:srgbClr val="04617B"/>
                </a:solidFill>
                <a:latin typeface="Constantia"/>
              </a:rPr>
            </a:br>
            <a:r>
              <a:rPr lang="ru-RU" sz="1600" b="1" dirty="0" smtClean="0">
                <a:solidFill>
                  <a:srgbClr val="04617B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4617B"/>
                </a:solidFill>
                <a:latin typeface="+mn-lt"/>
              </a:rPr>
            </a:br>
            <a:r>
              <a:rPr lang="ru-RU" sz="1800" dirty="0" smtClean="0">
                <a:latin typeface="+mn-lt"/>
              </a:rPr>
              <a:t> </a:t>
            </a:r>
            <a:r>
              <a:rPr lang="ru-RU" sz="1600" dirty="0" smtClean="0">
                <a:latin typeface="+mn-lt"/>
              </a:rPr>
              <a:t>Получить  обратную связь от каждого подростка и учесть пожелания тех, кто остался пока неудовлетворенным каникулами помогала ежедневная рефлексия «Острова»</a:t>
            </a:r>
            <a:r>
              <a:rPr lang="ru-RU" sz="1600" b="1" dirty="0" smtClean="0">
                <a:solidFill>
                  <a:srgbClr val="04617B"/>
                </a:solidFill>
                <a:latin typeface="+mn-lt"/>
              </a:rPr>
              <a:t/>
            </a:r>
            <a:br>
              <a:rPr lang="ru-RU" sz="1600" b="1" dirty="0" smtClean="0">
                <a:solidFill>
                  <a:srgbClr val="04617B"/>
                </a:solidFill>
                <a:latin typeface="+mn-lt"/>
              </a:rPr>
            </a:br>
            <a:endParaRPr lang="ru-RU" sz="1600" b="1" i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050" name="Picture 2" descr="E:\Заметки на сайт\Квест Открытие летней смены\image9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2357454" cy="314327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E:\Заметки на сайт\Квест Открытие летней смены\image10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142984"/>
            <a:ext cx="2196719" cy="22165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E:\Заметки на сайт\IMG_20220601_18562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572008"/>
            <a:ext cx="2815186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E:\Заметки на сайт\IMG_20220601_185703 - копия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3" y="3643314"/>
            <a:ext cx="2754103" cy="16430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E:\Заметки на сайт\IMG_20220603_19235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1214422"/>
            <a:ext cx="2889782" cy="23574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F:\Заметки на сайт\Квест Открытие летней смены\image0.jpe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3857628"/>
            <a:ext cx="3000396" cy="15945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143240" y="5643578"/>
            <a:ext cx="41434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Самые густонаселенные острова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планеты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«Остров радости» и «Остров везения»</a:t>
            </a:r>
            <a:endParaRPr lang="ru-RU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122" name="Picture 2" descr="https://otvet.imgsmail.ru/download/75989069_8963fc2c3f974af6dd09a3a668d58820_80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5429264"/>
            <a:ext cx="1285884" cy="125052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6472254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Образовательное событие «Веселые каникулы» посвященное закрытию</a:t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 1 тематической смены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pic>
        <p:nvPicPr>
          <p:cNvPr id="1026" name="Picture 2" descr="C:\Users\vospitatel\Desktop\Презентация итоги летней смены\30.06.2022\IMG_20220630_1504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3"/>
          <a:stretch>
            <a:fillRect/>
          </a:stretch>
        </p:blipFill>
        <p:spPr bwMode="auto">
          <a:xfrm>
            <a:off x="214282" y="1428736"/>
            <a:ext cx="261939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vospitatel\Desktop\Презентация итоги летней смены\30.06.2022\IMG_20220630_1505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3"/>
          <a:stretch>
            <a:fillRect/>
          </a:stretch>
        </p:blipFill>
        <p:spPr bwMode="auto">
          <a:xfrm>
            <a:off x="3071802" y="1500174"/>
            <a:ext cx="2089562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vospitatel\Desktop\Презентация итоги летней смены\30.06.2022\IMG_20220630_1529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86190"/>
            <a:ext cx="1472510" cy="24288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vospitatel\Desktop\Презентация итоги летней смены\30.06.2022\IMG_20220630_15333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1479338"/>
            <a:ext cx="1308067" cy="28068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C:\Users\vospitatel\Desktop\Презентация итоги летней смены\30.06.2022\IMG_20220630_15433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1500174"/>
            <a:ext cx="1428760" cy="27801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C:\Users\vospitatel\Desktop\Презентация итоги летней смены\30.06.2022\IMG_20220630_15530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330" y="4429132"/>
            <a:ext cx="1381688" cy="2227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C:\Users\vospitatel\Desktop\Презентация итоги летней смены\30.06.2022\IMG_20220630_16005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 bwMode="auto">
          <a:xfrm>
            <a:off x="2000232" y="4857760"/>
            <a:ext cx="3167864" cy="13573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1" name="Picture 7" descr="https://st3.depositphotos.com/1763191/18691/v/1600/depositphotos_186914772-stock-illustration-summer-theme-with-airplane-and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58" y="142852"/>
            <a:ext cx="1490742" cy="1143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https://w7.pngwing.com/pngs/1015/295/png-transparent-man-sign-palm-trees-birds-binoculars-island-survival-device-business-strong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9" r="53806"/>
          <a:stretch>
            <a:fillRect/>
          </a:stretch>
        </p:blipFill>
        <p:spPr bwMode="auto">
          <a:xfrm>
            <a:off x="2000232" y="3619932"/>
            <a:ext cx="928694" cy="839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E:\лето 22\30.06.2022\IMG_20220630_15335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6"/>
          <a:stretch>
            <a:fillRect/>
          </a:stretch>
        </p:blipFill>
        <p:spPr bwMode="auto">
          <a:xfrm>
            <a:off x="5357818" y="4500570"/>
            <a:ext cx="1571636" cy="1920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/>
          </p:cNvSpPr>
          <p:nvPr>
            <p:ph type="title"/>
          </p:nvPr>
        </p:nvSpPr>
        <p:spPr>
          <a:xfrm>
            <a:off x="500034" y="260647"/>
            <a:ext cx="8358246" cy="25073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Открытие летней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тематической смены: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Планета Счастливого детства!» </a:t>
            </a:r>
            <a:r>
              <a:rPr lang="ru-RU" sz="1400" b="1" dirty="0">
                <a:solidFill>
                  <a:srgbClr val="04617B"/>
                </a:solidFill>
                <a:latin typeface="Constantia"/>
              </a:rPr>
              <a:t/>
            </a:r>
            <a:br>
              <a:rPr lang="ru-RU" sz="1400" b="1" dirty="0">
                <a:solidFill>
                  <a:srgbClr val="04617B"/>
                </a:solidFill>
                <a:latin typeface="Constantia"/>
              </a:rPr>
            </a:br>
            <a:r>
              <a:rPr lang="ru-RU" sz="1400" dirty="0" smtClean="0">
                <a:solidFill>
                  <a:srgbClr val="04617B"/>
                </a:solidFill>
                <a:latin typeface="Constantia"/>
              </a:rPr>
              <a:t>	</a:t>
            </a:r>
            <a:r>
              <a:rPr lang="ru-RU" sz="1600" dirty="0" smtClean="0">
                <a:latin typeface="+mn-lt"/>
              </a:rPr>
              <a:t>2 июня в школе прошел </a:t>
            </a:r>
            <a:r>
              <a:rPr lang="ru-RU" sz="1600" dirty="0" err="1" smtClean="0">
                <a:latin typeface="+mn-lt"/>
              </a:rPr>
              <a:t>Квест</a:t>
            </a:r>
            <a:r>
              <a:rPr lang="ru-RU" sz="1600" dirty="0" smtClean="0">
                <a:latin typeface="+mn-lt"/>
              </a:rPr>
              <a:t> «Здравствуй, лето, это мы!» в честь открытия летней тематической смены. </a:t>
            </a:r>
            <a:r>
              <a:rPr lang="ru-RU" sz="1600" dirty="0" err="1" smtClean="0">
                <a:latin typeface="+mn-lt"/>
              </a:rPr>
              <a:t>Квест</a:t>
            </a:r>
            <a:r>
              <a:rPr lang="ru-RU" sz="1600" dirty="0" smtClean="0">
                <a:latin typeface="+mn-lt"/>
              </a:rPr>
              <a:t> стал ярким началом отдыха. Воспитателю </a:t>
            </a:r>
            <a:r>
              <a:rPr lang="ru-RU" sz="1600" dirty="0" err="1" smtClean="0">
                <a:latin typeface="+mn-lt"/>
              </a:rPr>
              <a:t>Шушариной</a:t>
            </a:r>
            <a:r>
              <a:rPr lang="ru-RU" sz="1600" dirty="0" smtClean="0">
                <a:latin typeface="+mn-lt"/>
              </a:rPr>
              <a:t> Алле Владимировне удалось создать праздничное настроение открытия смены. Участники мероприятия при прохождении испытаний проявили сплочённость, командный дух и смекалку. В итоге ребята нашли сундук с атрибутами, которые помогли им составить название летней тематической смены: «Планета Счастливого детства!»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	План первой тематической смены в нашей школе  наполнен праздниками, развлечениями, играми, выездными мероприятиями. Дети и взрослые настроены, провести смену весело, ярко и позитивно!</a:t>
            </a:r>
            <a:endParaRPr lang="ru-RU" sz="1600" dirty="0">
              <a:latin typeface="+mn-lt"/>
            </a:endParaRPr>
          </a:p>
        </p:txBody>
      </p:sp>
      <p:pic>
        <p:nvPicPr>
          <p:cNvPr id="2050" name="Picture 2" descr="F:\Заметки на сайт\Квест Открытие летней смены\image2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2786058"/>
            <a:ext cx="1714825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Заметки на сайт\Квест Открытие летней смены\image3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2786058"/>
            <a:ext cx="1643074" cy="219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F:\Заметки на сайт\Квест Открытие летней смены\image6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8860" y="2786058"/>
            <a:ext cx="2286016" cy="21522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Заметки на сайт\Квест Открытие летней смены\image5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2786058"/>
            <a:ext cx="1643074" cy="2190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:\Заметки на сайт\Квест Открытие летней смены\image7.jpe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71934" y="4572008"/>
            <a:ext cx="1785950" cy="21287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Заметки на сайт\Квест Открытие летней смены\image8.jpe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4572008"/>
            <a:ext cx="1596250" cy="21283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385" name="Picture 1" descr="C:\Users\vospitatel\Downloads\20220602_18151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480" y="4500570"/>
            <a:ext cx="1643074" cy="21907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0" name="Picture 2" descr="https://ds43ess.ru/media/k2/items/cache/e7c0584255fa6f2981e510285a9e9e4f_XL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5072074"/>
            <a:ext cx="1441293" cy="16430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Заметки на сайт\Квест Открытие летней смены\image1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000240"/>
            <a:ext cx="7671196" cy="38576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071538" y="214290"/>
            <a:ext cx="5572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Летний кинотеатр </a:t>
            </a:r>
            <a:endParaRPr lang="ru-RU" sz="2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100" name="Picture 4" descr="https://danil-pistoletov.org/wp-content/uploads/2021/02/9123-mi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64" y="5143512"/>
            <a:ext cx="2286016" cy="1523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avatars.mds.yandex.net/get-zen_doc/98843/pub_5c19d0febe843d00ae3cc888_5c19d104ee359000aefc660c/scale_12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9454" y="142852"/>
            <a:ext cx="2029884" cy="126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857232"/>
            <a:ext cx="507209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Кино — всенародно любимое искусство. К нему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неравнодушны и взрослые и дети. В июне все дети смогли</a:t>
            </a:r>
          </a:p>
          <a:p>
            <a:pPr algn="ctr"/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в полной мере насладиться особенным миром кино.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71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D109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Познавательная программа  «Я, ты, он, она – вместе дружная семья!»</a:t>
            </a:r>
            <a:endParaRPr lang="ru-RU" sz="2800" b="1" dirty="0">
              <a:solidFill>
                <a:srgbClr val="D109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14282" y="1142984"/>
            <a:ext cx="8715436" cy="492618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04 июня прошло познавательное мероприятие «Я, ты, он, она – вместе дружная семья!»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Воспитатель Савко И.Ф. напомнила о том, что Россия – самая большая страна, именно Россия – самая холодная страна в мире и многонациональная… самая, самая…, с красивой природой, огромными лесами, богатыми залежами полезных ископаемых, и с  самым главным богатством любой страны - нашим удивительным народом, его традициями и обычаями.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Для воспитанников был организован конкурс  «Особенности русского быта», прошла викторина «Дело мастера боится», где ребята узнали, что русский народ очень трудолюбив, и для этого использовал необходимые орудия труда, которые имели свое название, а также узнали, как нужно было ими пользоваться. 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 algn="ctr">
              <a:buNone/>
            </a:pP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9" name="Содержимое 8" descr="C:\Users\vospitatel\Downloads\Screenshot_20220624-184918_Gallery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3000372"/>
            <a:ext cx="2643206" cy="3000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C:\Users\vospitatel\Downloads\Screenshot_20220624-185031_Gallery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4429132"/>
            <a:ext cx="3857652" cy="2071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vospitatel\Downloads\Screenshot_20220624-185020_Galler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4" y="3214686"/>
            <a:ext cx="1857388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C:\Users\vospitatel\Downloads\Screenshot_20220625-124639_Gallery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"/>
          <a:stretch>
            <a:fillRect/>
          </a:stretch>
        </p:blipFill>
        <p:spPr bwMode="auto">
          <a:xfrm>
            <a:off x="1428728" y="3000372"/>
            <a:ext cx="2000264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1b21786d07000d6381eec34e8efc5578-800x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80" y="5357826"/>
            <a:ext cx="2000264" cy="1375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Викторина «Экологическое ассорти»</a:t>
            </a:r>
            <a:r>
              <a:rPr lang="ru-RU" sz="2800" b="1" dirty="0" smtClean="0">
                <a:solidFill>
                  <a:srgbClr val="D109C7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D109C7"/>
                </a:solidFill>
                <a:latin typeface="+mn-lt"/>
              </a:rPr>
            </a:br>
            <a:r>
              <a:rPr lang="ru-RU" sz="1600" dirty="0" smtClean="0">
                <a:latin typeface="+mn-lt"/>
              </a:rPr>
              <a:t>06 июня воспитатель А.М. Джанчерова провела мероприятие, направленное на развитие интеллектуальных способностей, на сплочение коллектива, умение эффективно работать в коллективе, способность совместного принятия решения, углубление экологических знаний, формирование правильного отношения к природе и окружающему миру. </a:t>
            </a:r>
            <a:endParaRPr lang="ru-RU" sz="1600" b="1" dirty="0">
              <a:latin typeface="+mn-lt"/>
            </a:endParaRPr>
          </a:p>
        </p:txBody>
      </p:sp>
      <p:pic>
        <p:nvPicPr>
          <p:cNvPr id="2049" name="Picture 1" descr="C:\Users\vospitatel\Desktop\Презентация итоги летней смены\IMG-82777ad09b2c001023e1f0a3f8d67086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1785926"/>
            <a:ext cx="3024241" cy="2268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vospitatel\Desktop\Презентация итоги летней смены\IMG-2efc4356a71d9e567ad907af2d553f99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48" y="1643050"/>
            <a:ext cx="2786082" cy="1877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4" name="AutoShape 2" descr="https://xn--80aeeq0abuejc.xn--p1ai/upload/iblock/d36/d368fdc54afa7781a9725cf5480b94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https://xn--80aeeq0abuejc.xn--p1ai/upload/iblock/d36/d368fdc54afa7781a9725cf5480b940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d368fdc54afa7781a9725cf5480b940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538" y="5572140"/>
            <a:ext cx="1500230" cy="1125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7" name="Picture 1" descr="C:\Users\vospitatel\Downloads\IMG-8738f04e342fa62866035fedbf174cd7-V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1643050"/>
            <a:ext cx="1643074" cy="28952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39" name="Picture 3" descr="C:\Users\vospitatel\Downloads\IMG-ff272f8a794952b8566b69aec064fb80-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643314"/>
            <a:ext cx="2688259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0" name="Picture 4" descr="C:\Users\vospitatel\Downloads\IMG-9782e4d61ce48eaf9bfd215248673bbc-V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4643446"/>
            <a:ext cx="2357454" cy="1906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7" name="Picture 1" descr="C:\Users\vospitatel\Downloads\IMG-f298f6baa854fe36d23f51133ba4a10a-V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4286256"/>
            <a:ext cx="2976583" cy="2232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57152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Игра на свежем воздухе «Лучшая ракетка»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2289" name="Picture 1" descr="C:\Users\vospitatel\Downloads\20220625_1519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714752"/>
            <a:ext cx="2910359" cy="19288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Users\vospitatel\Desktop\Презентация итоги летней смены\20220625_15190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1357298"/>
            <a:ext cx="3071834" cy="20687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00034" y="928670"/>
            <a:ext cx="4786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Активные игры на свежем воздухе дарят заряд бодрости и приятные эмоции. Дети с удовольствием играли в бадминтон,-  игру с воланом и ракетками, насыщенную разнообразными движениями и комбинациями, которая учит детей достигать маленькие и большие цели.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030" name="Picture 6" descr="https://www.tehno-a.ru/upload/iblock/476/476998f4f208d313dd795ac2d366b81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929066"/>
            <a:ext cx="3214710" cy="2204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vospitatel\Downloads\IMG_20220625_15204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357430"/>
            <a:ext cx="1928826" cy="33500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/>
            </a:r>
            <a:br>
              <a:rPr lang="ru-RU" b="1" dirty="0" smtClean="0">
                <a:latin typeface="+mn-lt"/>
              </a:rPr>
            </a:br>
            <a:r>
              <a:rPr lang="ru-RU" b="1" dirty="0">
                <a:latin typeface="+mn-lt"/>
              </a:rPr>
              <a:t/>
            </a:r>
            <a:br>
              <a:rPr lang="ru-RU" b="1" dirty="0"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День России</a:t>
            </a:r>
            <a: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785794"/>
            <a:ext cx="8143932" cy="1707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12 июня состоялось мероприятие, посвященное Дню России. Торжество в честь государственного праздника подготовили дети совместно с воспитателем Азизовой Мариной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Балбековной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. Подростки участвовали в викторине, загадывали загадки и рассказывали стихи о своей родной стране. Еще раз вспомнили историю этой знаменательной даты, а также другие значимые события в истории России. 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+mn-lt"/>
                <a:ea typeface="Times New Roman"/>
                <a:cs typeface="Times New Roman"/>
              </a:rPr>
              <a:t> </a:t>
            </a:r>
            <a:endParaRPr lang="ru-RU" sz="1400" dirty="0">
              <a:effectLst/>
              <a:latin typeface="+mn-lt"/>
              <a:ea typeface="Times New Roman"/>
              <a:cs typeface="Times New Roman"/>
            </a:endParaRPr>
          </a:p>
        </p:txBody>
      </p:sp>
      <p:pic>
        <p:nvPicPr>
          <p:cNvPr id="3074" name="Picture 2" descr="E:\Заметки на сайт\12 июня\IMG_20220612_10275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43306" y="2285992"/>
            <a:ext cx="3000396" cy="43157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4" name="Picture 6" descr="Береза на белом фоне.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2857496"/>
            <a:ext cx="2143139" cy="2786082"/>
          </a:xfrm>
          <a:prstGeom prst="rect">
            <a:avLst/>
          </a:prstGeom>
          <a:noFill/>
        </p:spPr>
      </p:pic>
      <p:pic>
        <p:nvPicPr>
          <p:cNvPr id="7178" name="Picture 10" descr="Мамкин-Сибиряк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3048000" cy="304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5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785794"/>
            <a:ext cx="8532440" cy="148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	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11 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июня воспитанники посетили Боулинг Центр. Ребята очень весело провели время, играли, стараясь набрать как можно больше очков. Были даже те, кто смог выбить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страйк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, но чаще выбивали </a:t>
            </a:r>
            <a:r>
              <a:rPr lang="ru-RU" sz="14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спэа</a:t>
            </a: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Times New Roman"/>
                <a:cs typeface="Times New Roman"/>
              </a:rPr>
              <a:t>. После удачной игры, заказали пиццу, вкусно пообедали и с хорошим настроением возвратились домой. Самое главное — эта весёлая подвижная игра не только подняла настроение, но еще более сплотила детский коллектив.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+mn-lt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accent2">
                    <a:lumMod val="50000"/>
                  </a:schemeClr>
                </a:solidFill>
                <a:latin typeface="+mn-lt"/>
                <a:ea typeface="Calibri"/>
                <a:cs typeface="Times New Roman"/>
              </a:rPr>
              <a:t> </a:t>
            </a:r>
            <a:endParaRPr lang="ru-RU" sz="1400" dirty="0">
              <a:solidFill>
                <a:schemeClr val="accent2">
                  <a:lumMod val="50000"/>
                </a:schemeClr>
              </a:solidFill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810873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rPr>
              <a:t>Выезд в боулинг центр</a:t>
            </a:r>
            <a: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j-ea"/>
                <a:cs typeface="+mj-cs"/>
              </a:rPr>
              <a:t/>
            </a:r>
            <a:br>
              <a:rPr lang="ru-RU" sz="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/>
                <a:ea typeface="+mj-ea"/>
                <a:cs typeface="+mj-cs"/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Заметки на сайт\Боулинг\IMG_032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4282" y="4286256"/>
            <a:ext cx="2860116" cy="2222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E:\Заметки на сайт\Боулинг\IMG_03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7570" y="4572008"/>
            <a:ext cx="2667018" cy="2000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E:\Заметки на сайт\Боулинг\IMG_0343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6115" y="4714885"/>
            <a:ext cx="2726479" cy="18847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" name="Picture 2" descr="C:\Users\vospitatel\Desktop\фото лето\IMG_20220611_1655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54" y="2285992"/>
            <a:ext cx="2857519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https://www.kindpng.com/picc/m/127-1275052_bowling-png-image-lets-start-the-ball-rollin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142852"/>
            <a:ext cx="1143008" cy="796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1" name="Picture 3" descr="C:\Users\vospitatel\Desktop\Презентация итоги летней смены\Школьный цветник\IMG_032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7531" y="2071678"/>
            <a:ext cx="2475803" cy="2143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434" name="AutoShape 2" descr="IMG-14d78c4966afe8e71055c11ac88f9ee3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IMG-14d78c4966afe8e71055c11ac88f9ee3-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7" name="Picture 5" descr="C:\Users\vospitatel\Downloads\IMG-14d78c4966afe8e71055c11ac88f9ee3-V (4)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2952771" cy="221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8538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1310</TotalTime>
  <Words>355</Words>
  <Application>Microsoft Office PowerPoint</Application>
  <PresentationFormat>Экран (4:3)</PresentationFormat>
  <Paragraphs>52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</vt:lpstr>
      <vt:lpstr>День защиты детей К этому событию педагоги совместно с детьми организовали концерт, конкурсные, познавательные и игровые мероприятия.  С Днем защиты детей ребят поздравили гости, которые пожелали всем хорошего отдыха, положительных эмоций и праздничного настроения, а также подарили сладкие подарки. </vt:lpstr>
      <vt:lpstr>Открытие летней тематической смены:  «Планета Счастливого детства!»   2 июня в школе прошел Квест «Здравствуй, лето, это мы!» в честь открытия летней тематической смены. Квест стал ярким началом отдыха. Воспитателю Шушариной Алле Владимировне удалось создать праздничное настроение открытия смены. Участники мероприятия при прохождении испытаний проявили сплочённость, командный дух и смекалку. В итоге ребята нашли сундук с атрибутами, которые помогли им составить название летней тематической смены: «Планета Счастливого детства!»   План первой тематической смены в нашей школе  наполнен праздниками, развлечениями, играми, выездными мероприятиями. Дети и взрослые настроены, провести смену весело, ярко и позитивно!</vt:lpstr>
      <vt:lpstr>Презентация PowerPoint</vt:lpstr>
      <vt:lpstr>Познавательная программа  «Я, ты, он, она – вместе дружная семья!»</vt:lpstr>
      <vt:lpstr>Викторина «Экологическое ассорти» 06 июня воспитатель А.М. Джанчерова провела мероприятие, направленное на развитие интеллектуальных способностей, на сплочение коллектива, умение эффективно работать в коллективе, способность совместного принятия решения, углубление экологических знаний, формирование правильного отношения к природе и окружающему миру. </vt:lpstr>
      <vt:lpstr>Игра на свежем воздухе «Лучшая ракетка»</vt:lpstr>
      <vt:lpstr>  День России </vt:lpstr>
      <vt:lpstr>Презентация PowerPoint</vt:lpstr>
      <vt:lpstr>Мы рисуем на асфальте  Дети обожают рисовать рисунки мелками на асфальте и играть в нарисованные игры. Поэтому любая мощёная дорожка летом очень легко превращается в игровую площадку. Дети могут играть на асфальтовых дорожках и тротуарах, одновременно проявляя своё творчество и развиваясь физически.</vt:lpstr>
      <vt:lpstr>«Сделаем нашу школу чище  и красивее!» </vt:lpstr>
      <vt:lpstr>Летний шахматный турнир </vt:lpstr>
      <vt:lpstr>Презентация PowerPoint</vt:lpstr>
      <vt:lpstr>Презентация PowerPoint</vt:lpstr>
      <vt:lpstr>Конкурсная программа «Музыкальный ринг»  Это мероприятие позволяет привлечь и повысить интерес к музыкальному искусству, раскрывает творческие способности подростков, расширяет их кругозор и знания о музыке...  Воспитатель Ю.А.Смирнова  сделала все, чтоб музыкальный ринг получился яркий и интересный, прошел на одном легком дыхании и дал ребятам невероятные эмоции на весь день! 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прогулки </vt:lpstr>
      <vt:lpstr>    Вечерняя свеча  </vt:lpstr>
      <vt:lpstr>  Подведение итогов дня   Получить  обратную связь от каждого подростка и учесть пожелания тех, кто остался пока неудовлетворенным каникулами помогала ежедневная рефлексия «Острова» </vt:lpstr>
      <vt:lpstr>Образовательное событие «Веселые каникулы» посвященное закрытию  1 тематической смены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Счастливое детство</dc:title>
  <dc:creator>асус</dc:creator>
  <cp:lastModifiedBy>Семен Киселев</cp:lastModifiedBy>
  <cp:revision>162</cp:revision>
  <dcterms:created xsi:type="dcterms:W3CDTF">2016-06-14T20:44:34Z</dcterms:created>
  <dcterms:modified xsi:type="dcterms:W3CDTF">2022-07-08T07:02:10Z</dcterms:modified>
</cp:coreProperties>
</file>